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03626" y="3956068"/>
            <a:ext cx="244731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dirty="0" err="1">
                <a:solidFill>
                  <a:schemeClr val="tx1"/>
                </a:solidFill>
              </a:rPr>
              <a:t>Elangovan</a:t>
            </a:r>
            <a:r>
              <a:rPr lang="en-US" sz="1100" dirty="0">
                <a:solidFill>
                  <a:schemeClr val="tx1"/>
                </a:solidFill>
              </a:rPr>
              <a:t> B</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a:t>
            </a: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:731121205008</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5</TotalTime>
  <Words>1174</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Manoj V</cp:lastModifiedBy>
  <cp:revision>12</cp:revision>
  <dcterms:created xsi:type="dcterms:W3CDTF">2024-04-08T06:28:37Z</dcterms:created>
  <dcterms:modified xsi:type="dcterms:W3CDTF">2024-04-09T08:09:19Z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